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56" r:id="rId5"/>
    <p:sldId id="389" r:id="rId6"/>
    <p:sldId id="390" r:id="rId7"/>
    <p:sldId id="393" r:id="rId8"/>
    <p:sldId id="394" r:id="rId9"/>
    <p:sldId id="319" r:id="rId10"/>
  </p:sldIdLst>
  <p:sldSz cx="12192000" cy="6858000"/>
  <p:notesSz cx="7104063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9CA"/>
    <a:srgbClr val="54CA70"/>
    <a:srgbClr val="05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BB174-BC62-4B9A-BA8A-988C24AAC8CF}" v="12" dt="2022-11-28T10:47:26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8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| Keynius" userId="d091af15-87ba-42ff-a5e4-b52c02da6b6e" providerId="ADAL" clId="{A50BB174-BC62-4B9A-BA8A-988C24AAC8CF}"/>
    <pc:docChg chg="undo custSel addSld delSld modSld">
      <pc:chgData name="Justin | Keynius" userId="d091af15-87ba-42ff-a5e4-b52c02da6b6e" providerId="ADAL" clId="{A50BB174-BC62-4B9A-BA8A-988C24AAC8CF}" dt="2022-11-28T10:47:26.464" v="2331" actId="14100"/>
      <pc:docMkLst>
        <pc:docMk/>
      </pc:docMkLst>
      <pc:sldChg chg="addSp modSp mod">
        <pc:chgData name="Justin | Keynius" userId="d091af15-87ba-42ff-a5e4-b52c02da6b6e" providerId="ADAL" clId="{A50BB174-BC62-4B9A-BA8A-988C24AAC8CF}" dt="2022-11-28T10:47:26.464" v="2331" actId="14100"/>
        <pc:sldMkLst>
          <pc:docMk/>
          <pc:sldMk cId="1125213374" sldId="256"/>
        </pc:sldMkLst>
        <pc:spChg chg="mod">
          <ac:chgData name="Justin | Keynius" userId="d091af15-87ba-42ff-a5e4-b52c02da6b6e" providerId="ADAL" clId="{A50BB174-BC62-4B9A-BA8A-988C24AAC8CF}" dt="2022-11-28T10:19:12.096" v="147" actId="403"/>
          <ac:spMkLst>
            <pc:docMk/>
            <pc:sldMk cId="1125213374" sldId="256"/>
            <ac:spMk id="2" creationId="{B3333FAC-029F-4375-9D2E-B08DE11D843D}"/>
          </ac:spMkLst>
        </pc:spChg>
        <pc:spChg chg="mod">
          <ac:chgData name="Justin | Keynius" userId="d091af15-87ba-42ff-a5e4-b52c02da6b6e" providerId="ADAL" clId="{A50BB174-BC62-4B9A-BA8A-988C24AAC8CF}" dt="2022-11-28T10:18:56.218" v="120" actId="20577"/>
          <ac:spMkLst>
            <pc:docMk/>
            <pc:sldMk cId="1125213374" sldId="256"/>
            <ac:spMk id="9" creationId="{DAFFEDBE-A042-EE76-40A2-A49CDFF219EC}"/>
          </ac:spMkLst>
        </pc:spChg>
        <pc:spChg chg="mod">
          <ac:chgData name="Justin | Keynius" userId="d091af15-87ba-42ff-a5e4-b52c02da6b6e" providerId="ADAL" clId="{A50BB174-BC62-4B9A-BA8A-988C24AAC8CF}" dt="2022-11-28T10:19:06.028" v="145" actId="20577"/>
          <ac:spMkLst>
            <pc:docMk/>
            <pc:sldMk cId="1125213374" sldId="256"/>
            <ac:spMk id="11" creationId="{825BDD56-F94E-4B1E-8316-6D539A880D93}"/>
          </ac:spMkLst>
        </pc:spChg>
        <pc:picChg chg="mod">
          <ac:chgData name="Justin | Keynius" userId="d091af15-87ba-42ff-a5e4-b52c02da6b6e" providerId="ADAL" clId="{A50BB174-BC62-4B9A-BA8A-988C24AAC8CF}" dt="2022-11-28T10:18:36.836" v="84" actId="1076"/>
          <ac:picMkLst>
            <pc:docMk/>
            <pc:sldMk cId="1125213374" sldId="256"/>
            <ac:picMk id="5" creationId="{98271E89-FE17-4AC0-A454-B44A015C4334}"/>
          </ac:picMkLst>
        </pc:picChg>
        <pc:picChg chg="add mod">
          <ac:chgData name="Justin | Keynius" userId="d091af15-87ba-42ff-a5e4-b52c02da6b6e" providerId="ADAL" clId="{A50BB174-BC62-4B9A-BA8A-988C24AAC8CF}" dt="2022-11-28T10:47:26.464" v="2331" actId="14100"/>
          <ac:picMkLst>
            <pc:docMk/>
            <pc:sldMk cId="1125213374" sldId="256"/>
            <ac:picMk id="1026" creationId="{CF2B68AB-5A66-E20A-C698-F44E0CEBA439}"/>
          </ac:picMkLst>
        </pc:picChg>
      </pc:sldChg>
      <pc:sldChg chg="add del">
        <pc:chgData name="Justin | Keynius" userId="d091af15-87ba-42ff-a5e4-b52c02da6b6e" providerId="ADAL" clId="{A50BB174-BC62-4B9A-BA8A-988C24AAC8CF}" dt="2022-11-28T10:46:29.451" v="2325"/>
        <pc:sldMkLst>
          <pc:docMk/>
          <pc:sldMk cId="3585455537" sldId="319"/>
        </pc:sldMkLst>
      </pc:sldChg>
      <pc:sldChg chg="del">
        <pc:chgData name="Justin | Keynius" userId="d091af15-87ba-42ff-a5e4-b52c02da6b6e" providerId="ADAL" clId="{A50BB174-BC62-4B9A-BA8A-988C24AAC8CF}" dt="2022-11-28T10:42:45.991" v="2309" actId="47"/>
        <pc:sldMkLst>
          <pc:docMk/>
          <pc:sldMk cId="2013199996" sldId="347"/>
        </pc:sldMkLst>
      </pc:sldChg>
      <pc:sldChg chg="del">
        <pc:chgData name="Justin | Keynius" userId="d091af15-87ba-42ff-a5e4-b52c02da6b6e" providerId="ADAL" clId="{A50BB174-BC62-4B9A-BA8A-988C24AAC8CF}" dt="2022-11-28T10:42:45.361" v="2307" actId="47"/>
        <pc:sldMkLst>
          <pc:docMk/>
          <pc:sldMk cId="621099130" sldId="350"/>
        </pc:sldMkLst>
      </pc:sldChg>
      <pc:sldChg chg="del">
        <pc:chgData name="Justin | Keynius" userId="d091af15-87ba-42ff-a5e4-b52c02da6b6e" providerId="ADAL" clId="{A50BB174-BC62-4B9A-BA8A-988C24AAC8CF}" dt="2022-11-28T10:42:44.517" v="2305" actId="47"/>
        <pc:sldMkLst>
          <pc:docMk/>
          <pc:sldMk cId="3165236756" sldId="351"/>
        </pc:sldMkLst>
      </pc:sldChg>
      <pc:sldChg chg="del">
        <pc:chgData name="Justin | Keynius" userId="d091af15-87ba-42ff-a5e4-b52c02da6b6e" providerId="ADAL" clId="{A50BB174-BC62-4B9A-BA8A-988C24AAC8CF}" dt="2022-11-28T10:42:44.122" v="2304" actId="47"/>
        <pc:sldMkLst>
          <pc:docMk/>
          <pc:sldMk cId="878670631" sldId="352"/>
        </pc:sldMkLst>
      </pc:sldChg>
      <pc:sldChg chg="del">
        <pc:chgData name="Justin | Keynius" userId="d091af15-87ba-42ff-a5e4-b52c02da6b6e" providerId="ADAL" clId="{A50BB174-BC62-4B9A-BA8A-988C24AAC8CF}" dt="2022-11-28T10:42:45.718" v="2308" actId="47"/>
        <pc:sldMkLst>
          <pc:docMk/>
          <pc:sldMk cId="1097889030" sldId="361"/>
        </pc:sldMkLst>
      </pc:sldChg>
      <pc:sldChg chg="del">
        <pc:chgData name="Justin | Keynius" userId="d091af15-87ba-42ff-a5e4-b52c02da6b6e" providerId="ADAL" clId="{A50BB174-BC62-4B9A-BA8A-988C24AAC8CF}" dt="2022-11-28T10:42:38.416" v="2302" actId="47"/>
        <pc:sldMkLst>
          <pc:docMk/>
          <pc:sldMk cId="4027653980" sldId="379"/>
        </pc:sldMkLst>
      </pc:sldChg>
      <pc:sldChg chg="del">
        <pc:chgData name="Justin | Keynius" userId="d091af15-87ba-42ff-a5e4-b52c02da6b6e" providerId="ADAL" clId="{A50BB174-BC62-4B9A-BA8A-988C24AAC8CF}" dt="2022-11-28T10:42:49.123" v="2313" actId="47"/>
        <pc:sldMkLst>
          <pc:docMk/>
          <pc:sldMk cId="878059254" sldId="381"/>
        </pc:sldMkLst>
      </pc:sldChg>
      <pc:sldChg chg="del">
        <pc:chgData name="Justin | Keynius" userId="d091af15-87ba-42ff-a5e4-b52c02da6b6e" providerId="ADAL" clId="{A50BB174-BC62-4B9A-BA8A-988C24AAC8CF}" dt="2022-11-28T10:42:41.820" v="2303" actId="47"/>
        <pc:sldMkLst>
          <pc:docMk/>
          <pc:sldMk cId="1181111099" sldId="382"/>
        </pc:sldMkLst>
      </pc:sldChg>
      <pc:sldChg chg="delSp modSp del mod">
        <pc:chgData name="Justin | Keynius" userId="d091af15-87ba-42ff-a5e4-b52c02da6b6e" providerId="ADAL" clId="{A50BB174-BC62-4B9A-BA8A-988C24AAC8CF}" dt="2022-11-28T10:24:37.424" v="264" actId="47"/>
        <pc:sldMkLst>
          <pc:docMk/>
          <pc:sldMk cId="1628969518" sldId="384"/>
        </pc:sldMkLst>
        <pc:spChg chg="mod">
          <ac:chgData name="Justin | Keynius" userId="d091af15-87ba-42ff-a5e4-b52c02da6b6e" providerId="ADAL" clId="{A50BB174-BC62-4B9A-BA8A-988C24AAC8CF}" dt="2022-11-28T10:24:32.266" v="262" actId="6549"/>
          <ac:spMkLst>
            <pc:docMk/>
            <pc:sldMk cId="1628969518" sldId="384"/>
            <ac:spMk id="14" creationId="{D43557C2-DE9B-47BA-9FEF-83776451D155}"/>
          </ac:spMkLst>
        </pc:spChg>
        <pc:picChg chg="del">
          <ac:chgData name="Justin | Keynius" userId="d091af15-87ba-42ff-a5e4-b52c02da6b6e" providerId="ADAL" clId="{A50BB174-BC62-4B9A-BA8A-988C24AAC8CF}" dt="2022-11-28T10:24:30.713" v="261" actId="478"/>
          <ac:picMkLst>
            <pc:docMk/>
            <pc:sldMk cId="1628969518" sldId="384"/>
            <ac:picMk id="3" creationId="{82902765-CC46-8954-F329-7D5979A3B67C}"/>
          </ac:picMkLst>
        </pc:picChg>
        <pc:picChg chg="del">
          <ac:chgData name="Justin | Keynius" userId="d091af15-87ba-42ff-a5e4-b52c02da6b6e" providerId="ADAL" clId="{A50BB174-BC62-4B9A-BA8A-988C24AAC8CF}" dt="2022-11-28T10:24:30.295" v="260" actId="478"/>
          <ac:picMkLst>
            <pc:docMk/>
            <pc:sldMk cId="1628969518" sldId="384"/>
            <ac:picMk id="10" creationId="{BAD1AC46-565B-5ABD-A9A1-40A092ED5B3E}"/>
          </ac:picMkLst>
        </pc:picChg>
      </pc:sldChg>
      <pc:sldChg chg="del">
        <pc:chgData name="Justin | Keynius" userId="d091af15-87ba-42ff-a5e4-b52c02da6b6e" providerId="ADAL" clId="{A50BB174-BC62-4B9A-BA8A-988C24AAC8CF}" dt="2022-11-28T10:42:49.577" v="2314" actId="47"/>
        <pc:sldMkLst>
          <pc:docMk/>
          <pc:sldMk cId="1717883282" sldId="385"/>
        </pc:sldMkLst>
      </pc:sldChg>
      <pc:sldChg chg="del">
        <pc:chgData name="Justin | Keynius" userId="d091af15-87ba-42ff-a5e4-b52c02da6b6e" providerId="ADAL" clId="{A50BB174-BC62-4B9A-BA8A-988C24AAC8CF}" dt="2022-11-28T10:42:48.775" v="2312" actId="47"/>
        <pc:sldMkLst>
          <pc:docMk/>
          <pc:sldMk cId="2690822486" sldId="386"/>
        </pc:sldMkLst>
      </pc:sldChg>
      <pc:sldChg chg="del">
        <pc:chgData name="Justin | Keynius" userId="d091af15-87ba-42ff-a5e4-b52c02da6b6e" providerId="ADAL" clId="{A50BB174-BC62-4B9A-BA8A-988C24AAC8CF}" dt="2022-11-28T10:42:46.125" v="2310" actId="47"/>
        <pc:sldMkLst>
          <pc:docMk/>
          <pc:sldMk cId="2611127296" sldId="388"/>
        </pc:sldMkLst>
      </pc:sldChg>
      <pc:sldChg chg="delSp modSp mod">
        <pc:chgData name="Justin | Keynius" userId="d091af15-87ba-42ff-a5e4-b52c02da6b6e" providerId="ADAL" clId="{A50BB174-BC62-4B9A-BA8A-988C24AAC8CF}" dt="2022-11-28T10:24:16.108" v="259" actId="27636"/>
        <pc:sldMkLst>
          <pc:docMk/>
          <pc:sldMk cId="3666989319" sldId="389"/>
        </pc:sldMkLst>
        <pc:spChg chg="mod">
          <ac:chgData name="Justin | Keynius" userId="d091af15-87ba-42ff-a5e4-b52c02da6b6e" providerId="ADAL" clId="{A50BB174-BC62-4B9A-BA8A-988C24AAC8CF}" dt="2022-11-28T10:24:16.108" v="259" actId="27636"/>
          <ac:spMkLst>
            <pc:docMk/>
            <pc:sldMk cId="3666989319" sldId="389"/>
            <ac:spMk id="3" creationId="{F2D81929-7C31-7287-F5DF-29D27750CEC0}"/>
          </ac:spMkLst>
        </pc:spChg>
        <pc:spChg chg="mod">
          <ac:chgData name="Justin | Keynius" userId="d091af15-87ba-42ff-a5e4-b52c02da6b6e" providerId="ADAL" clId="{A50BB174-BC62-4B9A-BA8A-988C24AAC8CF}" dt="2022-11-28T10:19:36.283" v="188" actId="20577"/>
          <ac:spMkLst>
            <pc:docMk/>
            <pc:sldMk cId="3666989319" sldId="389"/>
            <ac:spMk id="14" creationId="{D43557C2-DE9B-47BA-9FEF-83776451D155}"/>
          </ac:spMkLst>
        </pc:spChg>
        <pc:picChg chg="del mod">
          <ac:chgData name="Justin | Keynius" userId="d091af15-87ba-42ff-a5e4-b52c02da6b6e" providerId="ADAL" clId="{A50BB174-BC62-4B9A-BA8A-988C24AAC8CF}" dt="2022-11-28T10:21:37.289" v="205" actId="478"/>
          <ac:picMkLst>
            <pc:docMk/>
            <pc:sldMk cId="3666989319" sldId="389"/>
            <ac:picMk id="19" creationId="{8F9573CD-E9E2-156D-8848-83BCB17DC0B3}"/>
          </ac:picMkLst>
        </pc:picChg>
      </pc:sldChg>
      <pc:sldChg chg="addSp delSp modSp mod">
        <pc:chgData name="Justin | Keynius" userId="d091af15-87ba-42ff-a5e4-b52c02da6b6e" providerId="ADAL" clId="{A50BB174-BC62-4B9A-BA8A-988C24AAC8CF}" dt="2022-11-28T10:44:32.294" v="2324" actId="1076"/>
        <pc:sldMkLst>
          <pc:docMk/>
          <pc:sldMk cId="58568272" sldId="390"/>
        </pc:sldMkLst>
        <pc:spChg chg="add del mod">
          <ac:chgData name="Justin | Keynius" userId="d091af15-87ba-42ff-a5e4-b52c02da6b6e" providerId="ADAL" clId="{A50BB174-BC62-4B9A-BA8A-988C24AAC8CF}" dt="2022-11-28T10:43:57.405" v="2320" actId="26606"/>
          <ac:spMkLst>
            <pc:docMk/>
            <pc:sldMk cId="58568272" sldId="390"/>
            <ac:spMk id="3" creationId="{F2D81929-7C31-7287-F5DF-29D27750CEC0}"/>
          </ac:spMkLst>
        </pc:spChg>
        <pc:spChg chg="mod">
          <ac:chgData name="Justin | Keynius" userId="d091af15-87ba-42ff-a5e4-b52c02da6b6e" providerId="ADAL" clId="{A50BB174-BC62-4B9A-BA8A-988C24AAC8CF}" dt="2022-11-28T10:22:27.090" v="247" actId="20577"/>
          <ac:spMkLst>
            <pc:docMk/>
            <pc:sldMk cId="58568272" sldId="390"/>
            <ac:spMk id="14" creationId="{D43557C2-DE9B-47BA-9FEF-83776451D155}"/>
          </ac:spMkLst>
        </pc:spChg>
        <pc:graphicFrameChg chg="add del">
          <ac:chgData name="Justin | Keynius" userId="d091af15-87ba-42ff-a5e4-b52c02da6b6e" providerId="ADAL" clId="{A50BB174-BC62-4B9A-BA8A-988C24AAC8CF}" dt="2022-11-28T10:43:57.405" v="2320" actId="26606"/>
          <ac:graphicFrameMkLst>
            <pc:docMk/>
            <pc:sldMk cId="58568272" sldId="390"/>
            <ac:graphicFrameMk id="20" creationId="{57860BE9-D595-94F4-D784-E38FEA467C77}"/>
          </ac:graphicFrameMkLst>
        </pc:graphicFrameChg>
        <pc:picChg chg="add mod">
          <ac:chgData name="Justin | Keynius" userId="d091af15-87ba-42ff-a5e4-b52c02da6b6e" providerId="ADAL" clId="{A50BB174-BC62-4B9A-BA8A-988C24AAC8CF}" dt="2022-11-28T10:44:32.294" v="2324" actId="1076"/>
          <ac:picMkLst>
            <pc:docMk/>
            <pc:sldMk cId="58568272" sldId="390"/>
            <ac:picMk id="2" creationId="{B3EE5E16-ACF0-B5D6-78BD-A0FCD3E91D71}"/>
          </ac:picMkLst>
        </pc:picChg>
      </pc:sldChg>
      <pc:sldChg chg="del">
        <pc:chgData name="Justin | Keynius" userId="d091af15-87ba-42ff-a5e4-b52c02da6b6e" providerId="ADAL" clId="{A50BB174-BC62-4B9A-BA8A-988C24AAC8CF}" dt="2022-11-28T10:42:46.312" v="2311" actId="47"/>
        <pc:sldMkLst>
          <pc:docMk/>
          <pc:sldMk cId="2411098302" sldId="392"/>
        </pc:sldMkLst>
      </pc:sldChg>
      <pc:sldChg chg="modSp add mod">
        <pc:chgData name="Justin | Keynius" userId="d091af15-87ba-42ff-a5e4-b52c02da6b6e" providerId="ADAL" clId="{A50BB174-BC62-4B9A-BA8A-988C24AAC8CF}" dt="2022-11-28T10:34:22.094" v="1390" actId="404"/>
        <pc:sldMkLst>
          <pc:docMk/>
          <pc:sldMk cId="814795524" sldId="393"/>
        </pc:sldMkLst>
        <pc:spChg chg="mod">
          <ac:chgData name="Justin | Keynius" userId="d091af15-87ba-42ff-a5e4-b52c02da6b6e" providerId="ADAL" clId="{A50BB174-BC62-4B9A-BA8A-988C24AAC8CF}" dt="2022-11-28T10:34:22.094" v="1390" actId="404"/>
          <ac:spMkLst>
            <pc:docMk/>
            <pc:sldMk cId="814795524" sldId="393"/>
            <ac:spMk id="3" creationId="{F2D81929-7C31-7287-F5DF-29D27750CEC0}"/>
          </ac:spMkLst>
        </pc:spChg>
        <pc:spChg chg="mod">
          <ac:chgData name="Justin | Keynius" userId="d091af15-87ba-42ff-a5e4-b52c02da6b6e" providerId="ADAL" clId="{A50BB174-BC62-4B9A-BA8A-988C24AAC8CF}" dt="2022-11-28T10:24:55.339" v="314" actId="20577"/>
          <ac:spMkLst>
            <pc:docMk/>
            <pc:sldMk cId="814795524" sldId="393"/>
            <ac:spMk id="14" creationId="{D43557C2-DE9B-47BA-9FEF-83776451D155}"/>
          </ac:spMkLst>
        </pc:spChg>
      </pc:sldChg>
      <pc:sldChg chg="modSp add mod">
        <pc:chgData name="Justin | Keynius" userId="d091af15-87ba-42ff-a5e4-b52c02da6b6e" providerId="ADAL" clId="{A50BB174-BC62-4B9A-BA8A-988C24AAC8CF}" dt="2022-11-28T10:42:29.602" v="2301" actId="113"/>
        <pc:sldMkLst>
          <pc:docMk/>
          <pc:sldMk cId="3322348277" sldId="394"/>
        </pc:sldMkLst>
        <pc:spChg chg="mod">
          <ac:chgData name="Justin | Keynius" userId="d091af15-87ba-42ff-a5e4-b52c02da6b6e" providerId="ADAL" clId="{A50BB174-BC62-4B9A-BA8A-988C24AAC8CF}" dt="2022-11-28T10:42:29.602" v="2301" actId="113"/>
          <ac:spMkLst>
            <pc:docMk/>
            <pc:sldMk cId="3322348277" sldId="394"/>
            <ac:spMk id="3" creationId="{F2D81929-7C31-7287-F5DF-29D27750CEC0}"/>
          </ac:spMkLst>
        </pc:spChg>
        <pc:spChg chg="mod">
          <ac:chgData name="Justin | Keynius" userId="d091af15-87ba-42ff-a5e4-b52c02da6b6e" providerId="ADAL" clId="{A50BB174-BC62-4B9A-BA8A-988C24AAC8CF}" dt="2022-11-28T10:36:11.233" v="1464" actId="404"/>
          <ac:spMkLst>
            <pc:docMk/>
            <pc:sldMk cId="3322348277" sldId="394"/>
            <ac:spMk id="14" creationId="{D43557C2-DE9B-47BA-9FEF-83776451D1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F70D-0E43-494D-8325-A9D0FF569107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B1BDC-A4BA-4C7D-A2A7-9C06358681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01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A3DEC-A5C5-4931-BCB2-E54A08E20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B43511-F478-430C-BDCA-0D9B5BAE4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DE8E10-24BA-414C-98E1-7CC3B2AA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90348D-A058-4544-BD9C-EBF419C5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08CE31-4348-495A-9D41-5F81A8A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7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EA0E-D85D-483E-823B-062A2969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B450AC-32F2-48BA-83A4-ED91AF90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11CF4-BCAB-4EA1-B12C-94D66216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F1B6AA-CDA5-4393-8FF1-DC59084B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A5810E-0744-43BB-86FE-88A6DB6E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01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C19F66-3406-4892-A03E-E0A2E7D0A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174A85-E688-4549-926F-4E1060E45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7287C6-5D40-41F2-893E-B2FC2AAE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A4F0D-B0C0-487B-B2A8-9B6AA9C5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D1856D-6F96-4723-ABEF-4C9A1BA0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1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F164A-1647-46BD-A7CE-97CF5310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B40019-8729-450F-94AF-E744AC23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CB2F7-D5C3-48BA-AF21-67B1348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C2C3B-76F2-40CD-A264-D9605CFE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D2DA15-ABB1-426F-93E3-88659039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4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DDB97-1591-4C51-899D-A3898B7B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2EF8B7-1DEC-4396-AAE9-A1260189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4CE35-150D-404F-8D42-E58D2A5E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4B808B-7AFC-4893-A4D5-CDEBE2AE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030066-106C-407F-9680-2B4C3708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859CB-3423-4CE0-8BFA-77F442B8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94E53-83CD-4726-AB1B-2E1E2DE51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C5717E-943A-47F1-871F-C1B128E15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8E7C12-4175-456E-ABDF-C16DA3C2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3BE994-D88D-4CCF-B686-CCCE6CDF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3C7553-D059-4DEF-BB72-A904469B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0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A1A93-3CC0-4A2E-9880-5D04985A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A8FCF-9F1E-405C-9F5C-8175CB44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3BECFA-16B1-4931-B0E9-2AFDAA09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C52A17-5340-4990-A52F-DDABC9796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9D55DB-3751-4567-AD69-A9720FC13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6285C0-90F1-4532-9B01-58650FE1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B346B28-DC14-4A06-9C87-0A04B4F4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AD6791C-4946-43FA-9BD2-0AE9B1F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2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9573-4610-4B70-81F1-3811A599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8C9661-FAE5-45AB-86CB-3A7F595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F594D7-4C0E-42C9-BABD-1CB65609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72BBE0-4C7B-4C61-B101-2108540E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8E7EC8-C7F8-4D69-BEE7-81019A91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44142E-2A5D-4C65-97DE-A1B65A3E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296A8F-3D48-4746-ACB0-C1B692B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9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4306E-FD41-4268-8023-8CE13E4E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A886B-65E4-436C-BA44-60658302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6D829-BC1A-4EFD-86D2-7098FEA7C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430474-2F42-4E16-B663-7A737B98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D96BB6-DB18-4EBD-8F4A-FF96218F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EA0775-D2C6-4DAF-B72F-A761DE08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05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28B64-7AD9-4862-AD96-34651B14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31B05D-ACDA-418F-A1D6-75DB7B3CE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5F1B16-DB3D-4C9C-8FA7-2B701A951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59243C-E0FC-4F38-8D5D-D81890EE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1B5C54-1AAE-4535-815F-6AC0235A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7ADAB2-B4D8-4EC8-B5EF-4F96006A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00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456DFA-CA1A-4753-BCC8-127D292C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A26A89-2D6F-40AA-BB4A-1CA8C28E4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E1ACBB-6BA5-438D-BEF5-9FC69A7E0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210D-32E4-4451-A0CB-C70996A6F1E5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34E46A-98D1-43E5-98CC-E37094A34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44EA6-7E41-4B2D-A264-7ED12BBAD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082E-1108-4F1F-8927-784E26209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23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8271E89-FE17-4AC0-A454-B44A015C4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475"/>
            <a:ext cx="12192000" cy="625899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3333FAC-029F-4375-9D2E-B08DE11D843D}"/>
              </a:ext>
            </a:extLst>
          </p:cNvPr>
          <p:cNvSpPr txBox="1"/>
          <p:nvPr/>
        </p:nvSpPr>
        <p:spPr>
          <a:xfrm>
            <a:off x="1017760" y="477592"/>
            <a:ext cx="7751975" cy="184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NL" sz="5400" b="1" dirty="0">
                <a:solidFill>
                  <a:srgbClr val="ECECEC"/>
                </a:solidFill>
              </a:rPr>
              <a:t>De DMU van een project: Nieuwe kantoorinrichting</a:t>
            </a:r>
          </a:p>
        </p:txBody>
      </p:sp>
      <p:pic>
        <p:nvPicPr>
          <p:cNvPr id="6" name="Afbeelding 5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18B973FE-B897-4983-958D-30E38573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F513170A-A049-4017-A8FD-FEAB634A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232" y="6436359"/>
            <a:ext cx="472112" cy="390619"/>
          </a:xfrm>
        </p:spPr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1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60666A-886B-4573-8C51-3F5B1B8A3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00" y="5971962"/>
            <a:ext cx="3025900" cy="5472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AFFEDBE-A042-EE76-40A2-A49CDFF219EC}"/>
              </a:ext>
            </a:extLst>
          </p:cNvPr>
          <p:cNvSpPr txBox="1"/>
          <p:nvPr/>
        </p:nvSpPr>
        <p:spPr>
          <a:xfrm flipH="1">
            <a:off x="1416045" y="2764356"/>
            <a:ext cx="64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Justin den Hollander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5BDD56-F94E-4B1E-8316-6D539A880D93}"/>
              </a:ext>
            </a:extLst>
          </p:cNvPr>
          <p:cNvSpPr txBox="1"/>
          <p:nvPr/>
        </p:nvSpPr>
        <p:spPr>
          <a:xfrm flipH="1">
            <a:off x="1413176" y="3097905"/>
            <a:ext cx="64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22/11/2022</a:t>
            </a:r>
          </a:p>
        </p:txBody>
      </p:sp>
      <p:pic>
        <p:nvPicPr>
          <p:cNvPr id="1026" name="Picture 2" descr="Decision making unit (DMU): breng beslissers in kaart - Start24">
            <a:extLst>
              <a:ext uri="{FF2B5EF4-FFF2-40B4-BE49-F238E27FC236}">
                <a16:creationId xmlns:a16="http://schemas.microsoft.com/office/drawing/2014/main" id="{CF2B68AB-5A66-E20A-C698-F44E0CEB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16" y="3513603"/>
            <a:ext cx="6310185" cy="33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73AF9DD1-8277-4EB4-A415-AF6F78A8B8BD}"/>
              </a:ext>
            </a:extLst>
          </p:cNvPr>
          <p:cNvGrpSpPr/>
          <p:nvPr/>
        </p:nvGrpSpPr>
        <p:grpSpPr>
          <a:xfrm>
            <a:off x="338840" y="274115"/>
            <a:ext cx="10959512" cy="707886"/>
            <a:chOff x="732156" y="759857"/>
            <a:chExt cx="10959512" cy="70788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D65E672-7DEB-4752-9941-8EC5DC2D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56" y="943626"/>
              <a:ext cx="139112" cy="426609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43557C2-DE9B-47BA-9FEF-83776451D155}"/>
                </a:ext>
              </a:extLst>
            </p:cNvPr>
            <p:cNvSpPr txBox="1"/>
            <p:nvPr/>
          </p:nvSpPr>
          <p:spPr>
            <a:xfrm>
              <a:off x="1090609" y="759857"/>
              <a:ext cx="106010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333333"/>
                  </a:solidFill>
                </a:rPr>
                <a:t>Rollen binnen een DMU</a:t>
              </a:r>
              <a:endParaRPr lang="nl-NL" sz="1600" i="1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8F1A83-32CE-4E12-9027-A1B54E1D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76" y="5308794"/>
            <a:ext cx="4609524" cy="1549206"/>
          </a:xfrm>
          <a:prstGeom prst="rect">
            <a:avLst/>
          </a:prstGeom>
        </p:spPr>
      </p:pic>
      <p:pic>
        <p:nvPicPr>
          <p:cNvPr id="16" name="Afbeelding 15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549E583E-25A9-4F56-8BDA-4056A5E31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81929-7C31-7287-F5DF-29D27750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52" y="123902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Initiator: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neemt het initiatief voor besluitvormingsproces dat tot aankoop leidt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Beïnvloeder: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helpt bij het formuleren van de technische specificaties of verstrekt informatie die van pas komt bij het evalueren van de beschikbare alternatieven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Adviseur: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vergroot aantal te overwegen alternatieven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Gatekeeper: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contactpersoon die stroom van informatie over de leveranciers beheerst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Beslisser: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bepaalt met welke leverancier een contract wordt afgesloten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Inkoper: 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heeft formeel de bevoegdheid om een leverancier te kiezen en met hem te onderhandelen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b="1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Gebruiker:</a:t>
            </a:r>
            <a:r>
              <a:rPr lang="nl-NL" sz="2400" dirty="0">
                <a:solidFill>
                  <a:srgbClr val="393E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 persoon die het aangeschafte product gaat gebruiken</a:t>
            </a:r>
            <a:endParaRPr lang="nl-NL" sz="2400" dirty="0">
              <a:solidFill>
                <a:srgbClr val="393E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>
              <a:latin typeface="Calibri (Hoofdtekst)"/>
            </a:endParaRPr>
          </a:p>
          <a:p>
            <a:endParaRPr lang="nl-NL" dirty="0">
              <a:latin typeface="Calibri (Hoofdtekst)"/>
            </a:endParaRPr>
          </a:p>
        </p:txBody>
      </p:sp>
      <p:sp>
        <p:nvSpPr>
          <p:cNvPr id="17" name="Tijdelijke aanduiding voor dianummer 1">
            <a:extLst>
              <a:ext uri="{FF2B5EF4-FFF2-40B4-BE49-F238E27FC236}">
                <a16:creationId xmlns:a16="http://schemas.microsoft.com/office/drawing/2014/main" id="{279EDAB4-A392-482A-BAC1-4C479044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2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5FD0DB-37BF-4FD9-90C0-B7978590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5318419"/>
            <a:ext cx="4609524" cy="1549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D2BEA-B507-5F5B-0215-58F6C7CC9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36" y="6449631"/>
            <a:ext cx="1604049" cy="2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73AF9DD1-8277-4EB4-A415-AF6F78A8B8BD}"/>
              </a:ext>
            </a:extLst>
          </p:cNvPr>
          <p:cNvGrpSpPr/>
          <p:nvPr/>
        </p:nvGrpSpPr>
        <p:grpSpPr>
          <a:xfrm>
            <a:off x="715411" y="212331"/>
            <a:ext cx="10959512" cy="707886"/>
            <a:chOff x="732156" y="759857"/>
            <a:chExt cx="10959512" cy="70788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D65E672-7DEB-4752-9941-8EC5DC2D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56" y="943626"/>
              <a:ext cx="139112" cy="426609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43557C2-DE9B-47BA-9FEF-83776451D155}"/>
                </a:ext>
              </a:extLst>
            </p:cNvPr>
            <p:cNvSpPr txBox="1"/>
            <p:nvPr/>
          </p:nvSpPr>
          <p:spPr>
            <a:xfrm>
              <a:off x="1090609" y="759857"/>
              <a:ext cx="106010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333333"/>
                  </a:solidFill>
                </a:rPr>
                <a:t>Mogelijke stakeholders</a:t>
              </a:r>
              <a:endParaRPr lang="nl-NL" sz="1600" i="1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8F1A83-32CE-4E12-9027-A1B54E1D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76" y="5308794"/>
            <a:ext cx="4609524" cy="1549206"/>
          </a:xfrm>
          <a:prstGeom prst="rect">
            <a:avLst/>
          </a:prstGeom>
        </p:spPr>
      </p:pic>
      <p:pic>
        <p:nvPicPr>
          <p:cNvPr id="16" name="Afbeelding 15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549E583E-25A9-4F56-8BDA-4056A5E31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81929-7C31-7287-F5DF-29D27750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52" y="12390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architect/Het architectenbureau –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Adviseur/beïnvloeder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projectbegeleider/bouwconsultant (Contact met leveranciers/regelt inkopen) –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Inkoper/Gatekeeper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Eindklant (Krijgt nieuwe kantoorinrichting) -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Gebruiker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Contactpersoon van de eindklant (Contact met eerdergenoemde stakeholders)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Beslisser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Directeur/financieel manager (Beheert budget van kantoorinrichting)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Initiator/kan beslisser zijn.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24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 huur – Projectontwikkelaar (Beslisser)</a:t>
            </a:r>
          </a:p>
        </p:txBody>
      </p:sp>
      <p:sp>
        <p:nvSpPr>
          <p:cNvPr id="17" name="Tijdelijke aanduiding voor dianummer 1">
            <a:extLst>
              <a:ext uri="{FF2B5EF4-FFF2-40B4-BE49-F238E27FC236}">
                <a16:creationId xmlns:a16="http://schemas.microsoft.com/office/drawing/2014/main" id="{279EDAB4-A392-482A-BAC1-4C479044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3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5FD0DB-37BF-4FD9-90C0-B7978590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5318419"/>
            <a:ext cx="4609524" cy="1549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D2BEA-B507-5F5B-0215-58F6C7CC9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36" y="6449631"/>
            <a:ext cx="1604049" cy="29009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3EE5E16-ACF0-B5D6-78BD-A0FCD3E91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034" y="5226991"/>
            <a:ext cx="3534032" cy="1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73AF9DD1-8277-4EB4-A415-AF6F78A8B8BD}"/>
              </a:ext>
            </a:extLst>
          </p:cNvPr>
          <p:cNvGrpSpPr/>
          <p:nvPr/>
        </p:nvGrpSpPr>
        <p:grpSpPr>
          <a:xfrm>
            <a:off x="715411" y="212331"/>
            <a:ext cx="10959512" cy="707886"/>
            <a:chOff x="732156" y="759857"/>
            <a:chExt cx="10959512" cy="70788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D65E672-7DEB-4752-9941-8EC5DC2D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56" y="943626"/>
              <a:ext cx="139112" cy="426609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43557C2-DE9B-47BA-9FEF-83776451D155}"/>
                </a:ext>
              </a:extLst>
            </p:cNvPr>
            <p:cNvSpPr txBox="1"/>
            <p:nvPr/>
          </p:nvSpPr>
          <p:spPr>
            <a:xfrm>
              <a:off x="1090609" y="759857"/>
              <a:ext cx="106010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333333"/>
                  </a:solidFill>
                </a:rPr>
                <a:t>Bezigheden en belangen van de stakeholders</a:t>
              </a:r>
              <a:endParaRPr lang="nl-NL" sz="1600" i="1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8F1A83-32CE-4E12-9027-A1B54E1D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76" y="5308794"/>
            <a:ext cx="4609524" cy="1549206"/>
          </a:xfrm>
          <a:prstGeom prst="rect">
            <a:avLst/>
          </a:prstGeom>
        </p:spPr>
      </p:pic>
      <p:pic>
        <p:nvPicPr>
          <p:cNvPr id="16" name="Afbeelding 15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549E583E-25A9-4F56-8BDA-4056A5E31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81929-7C31-7287-F5DF-29D27750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52" y="1239027"/>
            <a:ext cx="105156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architect/Het architectenbureau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Ontwerp naar wens maken en budget meenemen hierin voor de eindklant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Belang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Realistisch ontwerp naar budget 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projectbegeleider/bouwconsultant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Fundeert als contactpersoon tussen verschillende stakeholders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Inkopen en juiste materialen doen naar wens van de eindklant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Belang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Juiste leveranciers vinden -&gt; Juiste budget en wensen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Eindklant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 een nieuwe kantoorinrichting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Belang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Weinig zorgen en zo snel mogelijk een nieuwe inrichting naar zijn/haar wensen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Contactpersoon van de eindklant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Onderhoud contact met stakeholders voor de eindklant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Spreekt wensen en budgetten uit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Belang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Helder contact met stakeholders die wensen en budget van het bedrijf in acht nemen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Directeur/financieel manager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 een nieuwe kantoorinrichting en laat dit uitbesteden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Belang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Wensen en budgetten moeten door de contactpersoon duidelijk </a:t>
            </a: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vrtaald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worden naar stakeholders -&gt; geen zorgen eraan hebben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jdelijke aanduiding voor dianummer 1">
            <a:extLst>
              <a:ext uri="{FF2B5EF4-FFF2-40B4-BE49-F238E27FC236}">
                <a16:creationId xmlns:a16="http://schemas.microsoft.com/office/drawing/2014/main" id="{279EDAB4-A392-482A-BAC1-4C479044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4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5FD0DB-37BF-4FD9-90C0-B7978590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5318419"/>
            <a:ext cx="4609524" cy="1549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D2BEA-B507-5F5B-0215-58F6C7CC9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36" y="6449631"/>
            <a:ext cx="1604049" cy="2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73AF9DD1-8277-4EB4-A415-AF6F78A8B8BD}"/>
              </a:ext>
            </a:extLst>
          </p:cNvPr>
          <p:cNvGrpSpPr/>
          <p:nvPr/>
        </p:nvGrpSpPr>
        <p:grpSpPr>
          <a:xfrm>
            <a:off x="338840" y="274115"/>
            <a:ext cx="10959512" cy="646331"/>
            <a:chOff x="732156" y="759857"/>
            <a:chExt cx="10959512" cy="646331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D65E672-7DEB-4752-9941-8EC5DC2D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56" y="943626"/>
              <a:ext cx="139112" cy="426609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43557C2-DE9B-47BA-9FEF-83776451D155}"/>
                </a:ext>
              </a:extLst>
            </p:cNvPr>
            <p:cNvSpPr txBox="1"/>
            <p:nvPr/>
          </p:nvSpPr>
          <p:spPr>
            <a:xfrm>
              <a:off x="1090609" y="759857"/>
              <a:ext cx="10601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333333"/>
                  </a:solidFill>
                </a:rPr>
                <a:t>Met welke boodschap benaderen we de stakeholders?</a:t>
              </a:r>
              <a:endParaRPr lang="nl-NL" sz="1400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8F1A83-32CE-4E12-9027-A1B54E1D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76" y="5308794"/>
            <a:ext cx="4609524" cy="1549206"/>
          </a:xfrm>
          <a:prstGeom prst="rect">
            <a:avLst/>
          </a:prstGeom>
        </p:spPr>
      </p:pic>
      <p:pic>
        <p:nvPicPr>
          <p:cNvPr id="16" name="Afbeelding 15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549E583E-25A9-4F56-8BDA-4056A5E31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81929-7C31-7287-F5DF-29D27750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52" y="123902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b="1" dirty="0">
                <a:latin typeface="Calibri (Hoofdtekst)"/>
              </a:rPr>
              <a:t>Architect</a:t>
            </a:r>
          </a:p>
          <a:p>
            <a:pPr lvl="1">
              <a:buFontTx/>
              <a:buChar char="-"/>
            </a:pPr>
            <a:r>
              <a:rPr lang="nl-NL" dirty="0">
                <a:latin typeface="Calibri (Hoofdtekst)"/>
              </a:rPr>
              <a:t>Olssen kan ontzorgen/meedenken en technische tekeningen aanleveren</a:t>
            </a:r>
          </a:p>
          <a:p>
            <a:pPr>
              <a:buFontTx/>
              <a:buChar char="-"/>
            </a:pPr>
            <a:r>
              <a:rPr lang="nl-NL" b="1" dirty="0">
                <a:latin typeface="Calibri (Hoofdtekst)"/>
              </a:rPr>
              <a:t>Dealer</a:t>
            </a:r>
          </a:p>
          <a:p>
            <a:pPr lvl="1">
              <a:buFontTx/>
              <a:buChar char="-"/>
            </a:pPr>
            <a:r>
              <a:rPr lang="nl-NL" dirty="0">
                <a:latin typeface="Calibri (Hoofdtekst)"/>
              </a:rPr>
              <a:t>Olssen wil meedenken en inspireren. Ook is er een montage team beschikbaar</a:t>
            </a:r>
          </a:p>
          <a:p>
            <a:pPr>
              <a:buFontTx/>
              <a:buChar char="-"/>
            </a:pPr>
            <a:r>
              <a:rPr lang="nl-NL" b="1" dirty="0">
                <a:latin typeface="Calibri (Hoofdtekst)"/>
              </a:rPr>
              <a:t>Eindklant</a:t>
            </a:r>
          </a:p>
          <a:p>
            <a:pPr lvl="1">
              <a:buFontTx/>
              <a:buChar char="-"/>
            </a:pPr>
            <a:r>
              <a:rPr lang="nl-NL" dirty="0">
                <a:latin typeface="Calibri (Hoofdtekst)"/>
              </a:rPr>
              <a:t>Inspireren en motiveren -&gt; zichtbaar worden bij eindklanten</a:t>
            </a:r>
          </a:p>
          <a:p>
            <a:pPr>
              <a:buFontTx/>
              <a:buChar char="-"/>
            </a:pPr>
            <a:r>
              <a:rPr lang="nl-NL" b="1" dirty="0">
                <a:latin typeface="Calibri (Hoofdtekst)"/>
              </a:rPr>
              <a:t>Contactpersoon van eindklant</a:t>
            </a:r>
          </a:p>
          <a:p>
            <a:pPr lvl="1">
              <a:buFontTx/>
              <a:buChar char="-"/>
            </a:pPr>
            <a:r>
              <a:rPr lang="nl-NL" dirty="0">
                <a:latin typeface="Calibri (Hoofdtekst)"/>
              </a:rPr>
              <a:t>Biedt snelle levering aan, korting en denk mee. Een contactpersoon vertaald dit graag door aan de directeur</a:t>
            </a:r>
          </a:p>
          <a:p>
            <a:pPr>
              <a:buFontTx/>
              <a:buChar char="-"/>
            </a:pPr>
            <a:r>
              <a:rPr lang="nl-NL" b="1" dirty="0">
                <a:latin typeface="Calibri (Hoofdtekst)"/>
              </a:rPr>
              <a:t>Directeur</a:t>
            </a:r>
          </a:p>
          <a:p>
            <a:pPr lvl="1">
              <a:buFontTx/>
              <a:buChar char="-"/>
            </a:pPr>
            <a:r>
              <a:rPr lang="nl-NL" dirty="0">
                <a:latin typeface="Calibri (Hoofdtekst)"/>
              </a:rPr>
              <a:t>Speel in op tijd, geld en weinig zorgen -&gt; Hiermee vervul je pijnpunten van een directeur</a:t>
            </a:r>
          </a:p>
          <a:p>
            <a:pPr>
              <a:buFontTx/>
              <a:buChar char="-"/>
            </a:pPr>
            <a:endParaRPr lang="nl-NL" dirty="0">
              <a:latin typeface="Calibri (Hoofdtekst)"/>
            </a:endParaRPr>
          </a:p>
          <a:p>
            <a:endParaRPr lang="nl-NL" dirty="0">
              <a:latin typeface="Calibri (Hoofdtekst)"/>
            </a:endParaRPr>
          </a:p>
        </p:txBody>
      </p:sp>
      <p:sp>
        <p:nvSpPr>
          <p:cNvPr id="17" name="Tijdelijke aanduiding voor dianummer 1">
            <a:extLst>
              <a:ext uri="{FF2B5EF4-FFF2-40B4-BE49-F238E27FC236}">
                <a16:creationId xmlns:a16="http://schemas.microsoft.com/office/drawing/2014/main" id="{279EDAB4-A392-482A-BAC1-4C479044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5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5FD0DB-37BF-4FD9-90C0-B7978590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5318419"/>
            <a:ext cx="4609524" cy="1549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D2BEA-B507-5F5B-0215-58F6C7CC9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36" y="6449631"/>
            <a:ext cx="1604049" cy="2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C03BD11-F9B3-4388-AB57-6D2F925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413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6FB53B-8C4C-4263-86B4-387D6EEE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2539"/>
            <a:ext cx="12185855" cy="1945461"/>
          </a:xfrm>
          <a:prstGeom prst="rect">
            <a:avLst/>
          </a:prstGeom>
        </p:spPr>
      </p:pic>
      <p:pic>
        <p:nvPicPr>
          <p:cNvPr id="4" name="Afbeelding 3" descr="Afbeelding met tekst, visitekaartje, envelop&#10;&#10;Automatisch gegenereerde beschrijving">
            <a:extLst>
              <a:ext uri="{FF2B5EF4-FFF2-40B4-BE49-F238E27FC236}">
                <a16:creationId xmlns:a16="http://schemas.microsoft.com/office/drawing/2014/main" id="{2823C073-5795-4EA5-8087-5D5612CC2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16">
            <a:off x="11653693" y="6429149"/>
            <a:ext cx="389190" cy="387142"/>
          </a:xfrm>
          <a:prstGeom prst="rect">
            <a:avLst/>
          </a:prstGeom>
        </p:spPr>
      </p:pic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35773305-B2B3-43C3-8622-A5C7E0AB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232" y="6436359"/>
            <a:ext cx="472112" cy="390619"/>
          </a:xfrm>
        </p:spPr>
        <p:txBody>
          <a:bodyPr/>
          <a:lstStyle/>
          <a:p>
            <a:pPr algn="ctr"/>
            <a:fld id="{25313B5E-C145-494C-A84F-056A428E8779}" type="slidenum">
              <a:rPr lang="nl-NL" smtClean="0">
                <a:solidFill>
                  <a:srgbClr val="ECECEC"/>
                </a:solidFill>
              </a:rPr>
              <a:pPr algn="ctr"/>
              <a:t>6</a:t>
            </a:fld>
            <a:endParaRPr lang="nl-NL">
              <a:solidFill>
                <a:srgbClr val="ECECEC"/>
              </a:solidFill>
            </a:endParaRPr>
          </a:p>
        </p:txBody>
      </p:sp>
      <p:pic>
        <p:nvPicPr>
          <p:cNvPr id="9" name="Afbeelding 8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4AA91A42-256B-464F-A0E3-EBF898649C4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" y="6621650"/>
            <a:ext cx="959575" cy="17292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D818F3B-8552-4E2F-ABF9-FE7398DCFCCB}"/>
              </a:ext>
            </a:extLst>
          </p:cNvPr>
          <p:cNvSpPr txBox="1"/>
          <p:nvPr/>
        </p:nvSpPr>
        <p:spPr>
          <a:xfrm>
            <a:off x="2833428" y="1486292"/>
            <a:ext cx="791399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NL" sz="6000" b="1" dirty="0">
                <a:solidFill>
                  <a:srgbClr val="ECECEC"/>
                </a:solidFill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35854555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FE8AED3ADDA044891144128498B679" ma:contentTypeVersion="18" ma:contentTypeDescription="Een nieuw document maken." ma:contentTypeScope="" ma:versionID="7a8f93ac3428019e40b42383147be1c2">
  <xsd:schema xmlns:xsd="http://www.w3.org/2001/XMLSchema" xmlns:xs="http://www.w3.org/2001/XMLSchema" xmlns:p="http://schemas.microsoft.com/office/2006/metadata/properties" xmlns:ns2="8aec4c0f-074b-49eb-b386-0fa29b969704" xmlns:ns3="d1f3376f-fc1e-498d-a912-726eec47dfb4" targetNamespace="http://schemas.microsoft.com/office/2006/metadata/properties" ma:root="true" ma:fieldsID="15851a51885f6736edf5a5257351f32e" ns2:_="" ns3:_="">
    <xsd:import namespace="8aec4c0f-074b-49eb-b386-0fa29b969704"/>
    <xsd:import namespace="d1f3376f-fc1e-498d-a912-726eec47d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c4c0f-074b-49eb-b386-0fa29b969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81a93daf-b764-4ab3-b9b7-bddb8de4d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3376f-fc1e-498d-a912-726eec47d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bb1758-f649-4818-87a5-a860808e5119}" ma:internalName="TaxCatchAll" ma:showField="CatchAllData" ma:web="d1f3376f-fc1e-498d-a912-726eec47d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f3376f-fc1e-498d-a912-726eec47dfb4" xsi:nil="true"/>
    <lcf76f155ced4ddcb4097134ff3c332f xmlns="8aec4c0f-074b-49eb-b386-0fa29b9697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323949-7354-4A58-B761-B8743D53F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4F94D-0066-4DD3-AC37-6EB6B76CA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ec4c0f-074b-49eb-b386-0fa29b969704"/>
    <ds:schemaRef ds:uri="d1f3376f-fc1e-498d-a912-726eec47d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30727-9A0B-4944-817D-AFABB3991B5D}">
  <ds:schemaRefs>
    <ds:schemaRef ds:uri="8aec4c0f-074b-49eb-b386-0fa29b969704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d1f3376f-fc1e-498d-a912-726eec47d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Breedbeeld</PresentationFormat>
  <Paragraphs>54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Symbol</vt:lpstr>
      <vt:lpstr>Calibri Light</vt:lpstr>
      <vt:lpstr>Calibri</vt:lpstr>
      <vt:lpstr>Calibri (Hoofdtekst)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| Olssen</dc:creator>
  <cp:lastModifiedBy>Justin | Keynius</cp:lastModifiedBy>
  <cp:revision>57</cp:revision>
  <dcterms:created xsi:type="dcterms:W3CDTF">2021-12-02T11:26:27Z</dcterms:created>
  <dcterms:modified xsi:type="dcterms:W3CDTF">2022-11-28T10:47:32Z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0x01010016FE8AED3ADDA044891144128498B679</vt:lpwstr>
  </property>
  <property fmtid="{D5CDD505-2E9C-101B-9397-08002B2CF9AE}" pid="3" name="MediaServiceImageTags">
    <vt:lpwstr/>
  </property>
</Properties>
</file>